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1" r:id="rId4"/>
    <p:sldId id="263" r:id="rId5"/>
    <p:sldId id="269" r:id="rId6"/>
    <p:sldId id="270" r:id="rId7"/>
    <p:sldId id="262" r:id="rId8"/>
    <p:sldId id="271" r:id="rId9"/>
    <p:sldId id="264" r:id="rId10"/>
    <p:sldId id="274" r:id="rId11"/>
    <p:sldId id="275" r:id="rId12"/>
    <p:sldId id="276" r:id="rId13"/>
    <p:sldId id="277" r:id="rId14"/>
    <p:sldId id="278" r:id="rId15"/>
    <p:sldId id="265" r:id="rId16"/>
  </p:sldIdLst>
  <p:sldSz cx="9144000" cy="5143500" type="screen16x9"/>
  <p:notesSz cx="6858000" cy="9144000"/>
  <p:defaultTextStyle>
    <a:defPPr>
      <a:defRPr lang="ru-RU"/>
    </a:defPPr>
    <a:lvl1pPr marL="0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42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285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427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570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712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8855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6997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140" algn="l" defTabSz="8162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ED77"/>
    <a:srgbClr val="E6E646"/>
    <a:srgbClr val="FFFF66"/>
    <a:srgbClr val="C0C0C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50" d="100"/>
          <a:sy n="150" d="100"/>
        </p:scale>
        <p:origin x="-492" y="-4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plotArea>
      <c:layout/>
      <c:barChart>
        <c:barDir val="col"/>
        <c:grouping val="clustered"/>
        <c:ser>
          <c:idx val="0"/>
          <c:order val="0"/>
          <c:tx>
            <c:strRef>
              <c:f>Лист1!$B$1</c:f>
              <c:strCache>
                <c:ptCount val="1"/>
                <c:pt idx="0">
                  <c:v>Готовы использовать продукцию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18-25</c:v>
                </c:pt>
                <c:pt idx="1">
                  <c:v>25-40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31</c:v>
                </c:pt>
                <c:pt idx="1">
                  <c:v>8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 готовы использовать продукцию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18-25</c:v>
                </c:pt>
                <c:pt idx="1">
                  <c:v>25-40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11</c:v>
                </c:pt>
                <c:pt idx="1">
                  <c:v>14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не определились</c:v>
                </c:pt>
              </c:strCache>
            </c:strRef>
          </c:tx>
          <c:cat>
            <c:strRef>
              <c:f>Лист1!$A$2:$A$3</c:f>
              <c:strCache>
                <c:ptCount val="2"/>
                <c:pt idx="0">
                  <c:v>18-25</c:v>
                </c:pt>
                <c:pt idx="1">
                  <c:v>25-40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2"/>
                <c:pt idx="0">
                  <c:v>7</c:v>
                </c:pt>
                <c:pt idx="1">
                  <c:v>18</c:v>
                </c:pt>
              </c:numCache>
            </c:numRef>
          </c:val>
        </c:ser>
        <c:axId val="156891392"/>
        <c:axId val="157048832"/>
      </c:barChart>
      <c:catAx>
        <c:axId val="156891392"/>
        <c:scaling>
          <c:orientation val="minMax"/>
        </c:scaling>
        <c:axPos val="b"/>
        <c:tickLblPos val="nextTo"/>
        <c:crossAx val="157048832"/>
        <c:crosses val="autoZero"/>
        <c:auto val="1"/>
        <c:lblAlgn val="ctr"/>
        <c:lblOffset val="100"/>
      </c:catAx>
      <c:valAx>
        <c:axId val="157048832"/>
        <c:scaling>
          <c:orientation val="minMax"/>
        </c:scaling>
        <c:axPos val="l"/>
        <c:majorGridlines/>
        <c:numFmt formatCode="General" sourceLinked="1"/>
        <c:tickLblPos val="nextTo"/>
        <c:crossAx val="156891392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ru-RU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4DDA58-84B5-479E-99A5-1B9229FF3A9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786E781-21FF-4433-AE7A-2035F8EC58D9}">
      <dgm:prSet phldrT="[Текст]" custT="1"/>
      <dgm:spPr/>
      <dgm:t>
        <a:bodyPr/>
        <a:lstStyle/>
        <a:p>
          <a:pPr algn="l"/>
          <a:r>
            <a:rPr lang="ru-RU" sz="1100" dirty="0" smtClean="0">
              <a:solidFill>
                <a:schemeClr val="tx2">
                  <a:lumMod val="20000"/>
                  <a:lumOff val="80000"/>
                </a:schemeClr>
              </a:solidFill>
            </a:rPr>
            <a:t>Создать сервис, позволяющий </a:t>
          </a:r>
          <a:r>
            <a:rPr lang="ru-RU" sz="1100" dirty="0" smtClean="0">
              <a:solidFill>
                <a:schemeClr val="tx2">
                  <a:lumMod val="20000"/>
                  <a:lumOff val="80000"/>
                </a:schemeClr>
              </a:solidFill>
            </a:rPr>
            <a:t>создавать интересную обработку фотографий</a:t>
          </a:r>
          <a:endParaRPr lang="ru-RU" sz="1100" dirty="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1611C69D-C07F-4044-9DD2-056BD7E89DBF}" type="parTrans" cxnId="{6D337B02-D0F1-4883-85CD-140754379C35}">
      <dgm:prSet/>
      <dgm:spPr/>
      <dgm:t>
        <a:bodyPr/>
        <a:lstStyle/>
        <a:p>
          <a:endParaRPr lang="ru-RU"/>
        </a:p>
      </dgm:t>
    </dgm:pt>
    <dgm:pt modelId="{EF492E03-26D9-47A3-9EAA-60FF58C94878}" type="sibTrans" cxnId="{6D337B02-D0F1-4883-85CD-140754379C35}">
      <dgm:prSet/>
      <dgm:spPr/>
      <dgm:t>
        <a:bodyPr/>
        <a:lstStyle/>
        <a:p>
          <a:endParaRPr lang="ru-RU"/>
        </a:p>
      </dgm:t>
    </dgm:pt>
    <dgm:pt modelId="{B5189790-9750-484D-9038-42001FE89FAA}">
      <dgm:prSet phldrT="[Текст]" custT="1"/>
      <dgm:spPr/>
      <dgm:t>
        <a:bodyPr/>
        <a:lstStyle/>
        <a:p>
          <a:r>
            <a:rPr lang="ru-RU" sz="1100" dirty="0" smtClean="0">
              <a:solidFill>
                <a:schemeClr val="tx2">
                  <a:lumMod val="20000"/>
                  <a:lumOff val="80000"/>
                </a:schemeClr>
              </a:solidFill>
            </a:rPr>
            <a:t>Данный проект должен использовать инновационные технологии из сферы развития </a:t>
          </a:r>
          <a:r>
            <a:rPr lang="ru-RU" sz="1100" dirty="0" err="1" smtClean="0">
              <a:solidFill>
                <a:schemeClr val="tx2">
                  <a:lumMod val="20000"/>
                  <a:lumOff val="80000"/>
                </a:schemeClr>
              </a:solidFill>
            </a:rPr>
            <a:t>нейросетей</a:t>
          </a:r>
          <a:r>
            <a:rPr lang="ru-RU" sz="1100" dirty="0" smtClean="0">
              <a:solidFill>
                <a:schemeClr val="tx2">
                  <a:lumMod val="20000"/>
                  <a:lumOff val="80000"/>
                </a:schemeClr>
              </a:solidFill>
            </a:rPr>
            <a:t>.</a:t>
          </a:r>
          <a:endParaRPr lang="ru-RU" sz="1100" dirty="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EFB27C2A-1A5C-4963-8805-03DA13F4C373}" type="parTrans" cxnId="{3EC58AB4-152E-4E40-BCBB-5065576888E1}">
      <dgm:prSet/>
      <dgm:spPr/>
      <dgm:t>
        <a:bodyPr/>
        <a:lstStyle/>
        <a:p>
          <a:endParaRPr lang="ru-RU"/>
        </a:p>
      </dgm:t>
    </dgm:pt>
    <dgm:pt modelId="{40273B14-4079-4FCA-A1C9-C9DBA6712D84}" type="sibTrans" cxnId="{3EC58AB4-152E-4E40-BCBB-5065576888E1}">
      <dgm:prSet/>
      <dgm:spPr/>
      <dgm:t>
        <a:bodyPr/>
        <a:lstStyle/>
        <a:p>
          <a:endParaRPr lang="ru-RU"/>
        </a:p>
      </dgm:t>
    </dgm:pt>
    <dgm:pt modelId="{A311EEE3-72C9-4D45-8692-2C0E2F375DE1}">
      <dgm:prSet phldrT="[Текст]"/>
      <dgm:spPr/>
      <dgm:t>
        <a:bodyPr/>
        <a:lstStyle/>
        <a:p>
          <a:r>
            <a:rPr lang="ru-RU" dirty="0" smtClean="0">
              <a:solidFill>
                <a:schemeClr val="tx2">
                  <a:lumMod val="20000"/>
                  <a:lumOff val="80000"/>
                </a:schemeClr>
              </a:solidFill>
            </a:rPr>
            <a:t>Проект должен быть конкурентоспособен на рынке.</a:t>
          </a:r>
          <a:endParaRPr lang="ru-RU" dirty="0">
            <a:solidFill>
              <a:schemeClr val="tx2">
                <a:lumMod val="20000"/>
                <a:lumOff val="80000"/>
              </a:schemeClr>
            </a:solidFill>
          </a:endParaRPr>
        </a:p>
      </dgm:t>
    </dgm:pt>
    <dgm:pt modelId="{173C65C8-6191-4EC7-B326-029CB90F2D94}" type="sibTrans" cxnId="{6D418480-5838-498B-99C4-61924086CDA2}">
      <dgm:prSet/>
      <dgm:spPr/>
      <dgm:t>
        <a:bodyPr/>
        <a:lstStyle/>
        <a:p>
          <a:endParaRPr lang="ru-RU"/>
        </a:p>
      </dgm:t>
    </dgm:pt>
    <dgm:pt modelId="{8142D4AF-5B77-4D07-9C7D-136E5D7BAE78}" type="parTrans" cxnId="{6D418480-5838-498B-99C4-61924086CDA2}">
      <dgm:prSet/>
      <dgm:spPr/>
      <dgm:t>
        <a:bodyPr/>
        <a:lstStyle/>
        <a:p>
          <a:endParaRPr lang="ru-RU"/>
        </a:p>
      </dgm:t>
    </dgm:pt>
    <dgm:pt modelId="{7265A778-94E5-4CD0-927F-C895732A9FD0}" type="pres">
      <dgm:prSet presAssocID="{B14DDA58-84B5-479E-99A5-1B9229FF3A9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76AF7FF-7872-459E-B425-EA71EEC95881}" type="pres">
      <dgm:prSet presAssocID="{3786E781-21FF-4433-AE7A-2035F8EC58D9}" presName="parentLin" presStyleCnt="0"/>
      <dgm:spPr/>
    </dgm:pt>
    <dgm:pt modelId="{1EF5F938-A79E-43EC-8341-855ED71479FB}" type="pres">
      <dgm:prSet presAssocID="{3786E781-21FF-4433-AE7A-2035F8EC58D9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164A6F80-8B62-4B4A-AC24-B66E1D877793}" type="pres">
      <dgm:prSet presAssocID="{3786E781-21FF-4433-AE7A-2035F8EC58D9}" presName="parentText" presStyleLbl="node1" presStyleIdx="0" presStyleCnt="3" custScaleX="98571" custScaleY="21986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388F2F7-D5D1-4C8C-832C-81A2A9B55285}" type="pres">
      <dgm:prSet presAssocID="{3786E781-21FF-4433-AE7A-2035F8EC58D9}" presName="negativeSpace" presStyleCnt="0"/>
      <dgm:spPr/>
    </dgm:pt>
    <dgm:pt modelId="{D1ACB76D-DFCA-438D-BF4A-968C74FC6D2E}" type="pres">
      <dgm:prSet presAssocID="{3786E781-21FF-4433-AE7A-2035F8EC58D9}" presName="childText" presStyleLbl="conFgAcc1" presStyleIdx="0" presStyleCnt="3" custScaleX="88516">
        <dgm:presLayoutVars>
          <dgm:bulletEnabled val="1"/>
        </dgm:presLayoutVars>
      </dgm:prSet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8FE47320-D0F5-44DE-BDDA-4F38812A40E4}" type="pres">
      <dgm:prSet presAssocID="{EF492E03-26D9-47A3-9EAA-60FF58C94878}" presName="spaceBetweenRectangles" presStyleCnt="0"/>
      <dgm:spPr/>
    </dgm:pt>
    <dgm:pt modelId="{D29C3EBF-D3DB-47D6-AD48-0C620729860D}" type="pres">
      <dgm:prSet presAssocID="{B5189790-9750-484D-9038-42001FE89FAA}" presName="parentLin" presStyleCnt="0"/>
      <dgm:spPr/>
    </dgm:pt>
    <dgm:pt modelId="{859C4D57-679F-4E3C-9EFC-7F2B5A202686}" type="pres">
      <dgm:prSet presAssocID="{B5189790-9750-484D-9038-42001FE89FAA}" presName="parentLeftMargin" presStyleLbl="node1" presStyleIdx="0" presStyleCnt="3"/>
      <dgm:spPr/>
      <dgm:t>
        <a:bodyPr/>
        <a:lstStyle/>
        <a:p>
          <a:endParaRPr lang="ru-RU"/>
        </a:p>
      </dgm:t>
    </dgm:pt>
    <dgm:pt modelId="{B6C884FA-3293-4FF5-BD6E-C05ED7FECA39}" type="pres">
      <dgm:prSet presAssocID="{B5189790-9750-484D-9038-42001FE89FAA}" presName="parentText" presStyleLbl="node1" presStyleIdx="1" presStyleCnt="3" custScaleY="18495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033BD5F-6300-45F7-BFC1-9F6C007FD58A}" type="pres">
      <dgm:prSet presAssocID="{B5189790-9750-484D-9038-42001FE89FAA}" presName="negativeSpace" presStyleCnt="0"/>
      <dgm:spPr/>
    </dgm:pt>
    <dgm:pt modelId="{BDB45CF2-5E1A-4EFE-91CB-72DBE0D235A4}" type="pres">
      <dgm:prSet presAssocID="{B5189790-9750-484D-9038-42001FE89FAA}" presName="childText" presStyleLbl="conFgAcc1" presStyleIdx="1" presStyleCnt="3" custScaleX="88518">
        <dgm:presLayoutVars>
          <dgm:bulletEnabled val="1"/>
        </dgm:presLayoutVars>
      </dgm:prSet>
      <dgm:spPr>
        <a:ln>
          <a:solidFill>
            <a:schemeClr val="accent1">
              <a:lumMod val="60000"/>
              <a:lumOff val="40000"/>
            </a:schemeClr>
          </a:solidFill>
        </a:ln>
      </dgm:spPr>
    </dgm:pt>
    <dgm:pt modelId="{C56C1450-9E4A-42F8-B09C-20BC667F8937}" type="pres">
      <dgm:prSet presAssocID="{40273B14-4079-4FCA-A1C9-C9DBA6712D84}" presName="spaceBetweenRectangles" presStyleCnt="0"/>
      <dgm:spPr/>
    </dgm:pt>
    <dgm:pt modelId="{9463F36B-913C-4CB6-9ADF-41BBC88264F8}" type="pres">
      <dgm:prSet presAssocID="{A311EEE3-72C9-4D45-8692-2C0E2F375DE1}" presName="parentLin" presStyleCnt="0"/>
      <dgm:spPr/>
    </dgm:pt>
    <dgm:pt modelId="{B5F0137B-3C2D-4840-9DCF-94969951CF6C}" type="pres">
      <dgm:prSet presAssocID="{A311EEE3-72C9-4D45-8692-2C0E2F375DE1}" presName="parentLeftMargin" presStyleLbl="node1" presStyleIdx="1" presStyleCnt="3"/>
      <dgm:spPr/>
      <dgm:t>
        <a:bodyPr/>
        <a:lstStyle/>
        <a:p>
          <a:endParaRPr lang="ru-RU"/>
        </a:p>
      </dgm:t>
    </dgm:pt>
    <dgm:pt modelId="{9D42580A-1FB9-4DB1-BFD7-958F4146A28A}" type="pres">
      <dgm:prSet presAssocID="{A311EEE3-72C9-4D45-8692-2C0E2F375DE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D1A82B-880B-4467-A8AF-AEBB5A708097}" type="pres">
      <dgm:prSet presAssocID="{A311EEE3-72C9-4D45-8692-2C0E2F375DE1}" presName="negativeSpace" presStyleCnt="0"/>
      <dgm:spPr/>
    </dgm:pt>
    <dgm:pt modelId="{CA28741A-A0E9-4C33-BBBE-3FCADED080FE}" type="pres">
      <dgm:prSet presAssocID="{A311EEE3-72C9-4D45-8692-2C0E2F375DE1}" presName="childText" presStyleLbl="conFgAcc1" presStyleIdx="2" presStyleCnt="3" custScaleX="88516">
        <dgm:presLayoutVars>
          <dgm:bulletEnabled val="1"/>
        </dgm:presLayoutVars>
      </dgm:prSet>
      <dgm:spPr>
        <a:ln>
          <a:solidFill>
            <a:schemeClr val="accent1">
              <a:lumMod val="60000"/>
              <a:lumOff val="40000"/>
            </a:schemeClr>
          </a:solidFill>
        </a:ln>
      </dgm:spPr>
    </dgm:pt>
  </dgm:ptLst>
  <dgm:cxnLst>
    <dgm:cxn modelId="{FE73F3DF-7517-4A82-8BAF-019E8FBD25C2}" type="presOf" srcId="{B5189790-9750-484D-9038-42001FE89FAA}" destId="{859C4D57-679F-4E3C-9EFC-7F2B5A202686}" srcOrd="0" destOrd="0" presId="urn:microsoft.com/office/officeart/2005/8/layout/list1"/>
    <dgm:cxn modelId="{72F7DE87-2A59-4995-8F6D-F5E10BEBEAC5}" type="presOf" srcId="{A311EEE3-72C9-4D45-8692-2C0E2F375DE1}" destId="{9D42580A-1FB9-4DB1-BFD7-958F4146A28A}" srcOrd="1" destOrd="0" presId="urn:microsoft.com/office/officeart/2005/8/layout/list1"/>
    <dgm:cxn modelId="{6D418480-5838-498B-99C4-61924086CDA2}" srcId="{B14DDA58-84B5-479E-99A5-1B9229FF3A9D}" destId="{A311EEE3-72C9-4D45-8692-2C0E2F375DE1}" srcOrd="2" destOrd="0" parTransId="{8142D4AF-5B77-4D07-9C7D-136E5D7BAE78}" sibTransId="{173C65C8-6191-4EC7-B326-029CB90F2D94}"/>
    <dgm:cxn modelId="{4AA8671B-086C-465F-BC0C-936E36C77E71}" type="presOf" srcId="{A311EEE3-72C9-4D45-8692-2C0E2F375DE1}" destId="{B5F0137B-3C2D-4840-9DCF-94969951CF6C}" srcOrd="0" destOrd="0" presId="urn:microsoft.com/office/officeart/2005/8/layout/list1"/>
    <dgm:cxn modelId="{219A996D-731F-4A0A-A95D-173612D4D95B}" type="presOf" srcId="{B14DDA58-84B5-479E-99A5-1B9229FF3A9D}" destId="{7265A778-94E5-4CD0-927F-C895732A9FD0}" srcOrd="0" destOrd="0" presId="urn:microsoft.com/office/officeart/2005/8/layout/list1"/>
    <dgm:cxn modelId="{3EC58AB4-152E-4E40-BCBB-5065576888E1}" srcId="{B14DDA58-84B5-479E-99A5-1B9229FF3A9D}" destId="{B5189790-9750-484D-9038-42001FE89FAA}" srcOrd="1" destOrd="0" parTransId="{EFB27C2A-1A5C-4963-8805-03DA13F4C373}" sibTransId="{40273B14-4079-4FCA-A1C9-C9DBA6712D84}"/>
    <dgm:cxn modelId="{15B5A404-C00F-4841-AE84-E1E209808C12}" type="presOf" srcId="{3786E781-21FF-4433-AE7A-2035F8EC58D9}" destId="{1EF5F938-A79E-43EC-8341-855ED71479FB}" srcOrd="0" destOrd="0" presId="urn:microsoft.com/office/officeart/2005/8/layout/list1"/>
    <dgm:cxn modelId="{895471CA-E897-48AB-8D78-94B0271FB001}" type="presOf" srcId="{3786E781-21FF-4433-AE7A-2035F8EC58D9}" destId="{164A6F80-8B62-4B4A-AC24-B66E1D877793}" srcOrd="1" destOrd="0" presId="urn:microsoft.com/office/officeart/2005/8/layout/list1"/>
    <dgm:cxn modelId="{0FA15D1A-810B-4D8E-B69A-9D332C8AA2C0}" type="presOf" srcId="{B5189790-9750-484D-9038-42001FE89FAA}" destId="{B6C884FA-3293-4FF5-BD6E-C05ED7FECA39}" srcOrd="1" destOrd="0" presId="urn:microsoft.com/office/officeart/2005/8/layout/list1"/>
    <dgm:cxn modelId="{6D337B02-D0F1-4883-85CD-140754379C35}" srcId="{B14DDA58-84B5-479E-99A5-1B9229FF3A9D}" destId="{3786E781-21FF-4433-AE7A-2035F8EC58D9}" srcOrd="0" destOrd="0" parTransId="{1611C69D-C07F-4044-9DD2-056BD7E89DBF}" sibTransId="{EF492E03-26D9-47A3-9EAA-60FF58C94878}"/>
    <dgm:cxn modelId="{79A65761-45D3-4A49-9AC2-A9783D686A73}" type="presParOf" srcId="{7265A778-94E5-4CD0-927F-C895732A9FD0}" destId="{576AF7FF-7872-459E-B425-EA71EEC95881}" srcOrd="0" destOrd="0" presId="urn:microsoft.com/office/officeart/2005/8/layout/list1"/>
    <dgm:cxn modelId="{3C795A43-89EE-4B72-87F9-AF345CFAD1B7}" type="presParOf" srcId="{576AF7FF-7872-459E-B425-EA71EEC95881}" destId="{1EF5F938-A79E-43EC-8341-855ED71479FB}" srcOrd="0" destOrd="0" presId="urn:microsoft.com/office/officeart/2005/8/layout/list1"/>
    <dgm:cxn modelId="{1A9636A9-E25E-4DBF-B12A-88BC0D5DE5BF}" type="presParOf" srcId="{576AF7FF-7872-459E-B425-EA71EEC95881}" destId="{164A6F80-8B62-4B4A-AC24-B66E1D877793}" srcOrd="1" destOrd="0" presId="urn:microsoft.com/office/officeart/2005/8/layout/list1"/>
    <dgm:cxn modelId="{FA0B4BD6-D120-454C-88E3-11F184C6F344}" type="presParOf" srcId="{7265A778-94E5-4CD0-927F-C895732A9FD0}" destId="{8388F2F7-D5D1-4C8C-832C-81A2A9B55285}" srcOrd="1" destOrd="0" presId="urn:microsoft.com/office/officeart/2005/8/layout/list1"/>
    <dgm:cxn modelId="{EC7AD23D-25E5-444C-8C22-C8B933F7CA93}" type="presParOf" srcId="{7265A778-94E5-4CD0-927F-C895732A9FD0}" destId="{D1ACB76D-DFCA-438D-BF4A-968C74FC6D2E}" srcOrd="2" destOrd="0" presId="urn:microsoft.com/office/officeart/2005/8/layout/list1"/>
    <dgm:cxn modelId="{01DEB29F-48F0-4388-BAC6-CB8DD4A9BB47}" type="presParOf" srcId="{7265A778-94E5-4CD0-927F-C895732A9FD0}" destId="{8FE47320-D0F5-44DE-BDDA-4F38812A40E4}" srcOrd="3" destOrd="0" presId="urn:microsoft.com/office/officeart/2005/8/layout/list1"/>
    <dgm:cxn modelId="{F7480751-651A-4368-9BDD-7CDCEB10D01A}" type="presParOf" srcId="{7265A778-94E5-4CD0-927F-C895732A9FD0}" destId="{D29C3EBF-D3DB-47D6-AD48-0C620729860D}" srcOrd="4" destOrd="0" presId="urn:microsoft.com/office/officeart/2005/8/layout/list1"/>
    <dgm:cxn modelId="{BE9AA747-BA35-40EC-8EC2-142F5E13D407}" type="presParOf" srcId="{D29C3EBF-D3DB-47D6-AD48-0C620729860D}" destId="{859C4D57-679F-4E3C-9EFC-7F2B5A202686}" srcOrd="0" destOrd="0" presId="urn:microsoft.com/office/officeart/2005/8/layout/list1"/>
    <dgm:cxn modelId="{5449DFAE-9AC7-4A1F-B4A4-3AE467F2CED1}" type="presParOf" srcId="{D29C3EBF-D3DB-47D6-AD48-0C620729860D}" destId="{B6C884FA-3293-4FF5-BD6E-C05ED7FECA39}" srcOrd="1" destOrd="0" presId="urn:microsoft.com/office/officeart/2005/8/layout/list1"/>
    <dgm:cxn modelId="{22DCE57C-2CF3-45E1-B990-B6F56F4EEA79}" type="presParOf" srcId="{7265A778-94E5-4CD0-927F-C895732A9FD0}" destId="{6033BD5F-6300-45F7-BFC1-9F6C007FD58A}" srcOrd="5" destOrd="0" presId="urn:microsoft.com/office/officeart/2005/8/layout/list1"/>
    <dgm:cxn modelId="{43551D2C-9AF1-4561-886F-30EB3AB6337C}" type="presParOf" srcId="{7265A778-94E5-4CD0-927F-C895732A9FD0}" destId="{BDB45CF2-5E1A-4EFE-91CB-72DBE0D235A4}" srcOrd="6" destOrd="0" presId="urn:microsoft.com/office/officeart/2005/8/layout/list1"/>
    <dgm:cxn modelId="{1B3C0B8D-2A69-4D9F-B7DD-E4ABD15E7C79}" type="presParOf" srcId="{7265A778-94E5-4CD0-927F-C895732A9FD0}" destId="{C56C1450-9E4A-42F8-B09C-20BC667F8937}" srcOrd="7" destOrd="0" presId="urn:microsoft.com/office/officeart/2005/8/layout/list1"/>
    <dgm:cxn modelId="{7F48FFA5-ACB3-443A-8B3E-15A6E1FB8DAC}" type="presParOf" srcId="{7265A778-94E5-4CD0-927F-C895732A9FD0}" destId="{9463F36B-913C-4CB6-9ADF-41BBC88264F8}" srcOrd="8" destOrd="0" presId="urn:microsoft.com/office/officeart/2005/8/layout/list1"/>
    <dgm:cxn modelId="{B20F22F8-ADA2-4CA2-AABB-3FDA9F2E9077}" type="presParOf" srcId="{9463F36B-913C-4CB6-9ADF-41BBC88264F8}" destId="{B5F0137B-3C2D-4840-9DCF-94969951CF6C}" srcOrd="0" destOrd="0" presId="urn:microsoft.com/office/officeart/2005/8/layout/list1"/>
    <dgm:cxn modelId="{8C2ED995-ABC4-46D2-85B7-A42CF2197639}" type="presParOf" srcId="{9463F36B-913C-4CB6-9ADF-41BBC88264F8}" destId="{9D42580A-1FB9-4DB1-BFD7-958F4146A28A}" srcOrd="1" destOrd="0" presId="urn:microsoft.com/office/officeart/2005/8/layout/list1"/>
    <dgm:cxn modelId="{DCEE2243-6EB6-45DB-A492-02EDBA40418B}" type="presParOf" srcId="{7265A778-94E5-4CD0-927F-C895732A9FD0}" destId="{B2D1A82B-880B-4467-A8AF-AEBB5A708097}" srcOrd="9" destOrd="0" presId="urn:microsoft.com/office/officeart/2005/8/layout/list1"/>
    <dgm:cxn modelId="{A5BBCD15-B673-47C7-9BEF-709319501FE6}" type="presParOf" srcId="{7265A778-94E5-4CD0-927F-C895732A9FD0}" destId="{CA28741A-A0E9-4C33-BBBE-3FCADED080FE}" srcOrd="10" destOrd="0" presId="urn:microsoft.com/office/officeart/2005/8/layout/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2" y="1597822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1" y="154783"/>
            <a:ext cx="2057401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1" y="154783"/>
            <a:ext cx="6019801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4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2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4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325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407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88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69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651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2" y="900115"/>
            <a:ext cx="4038601" cy="254555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2" y="900115"/>
            <a:ext cx="4038601" cy="2545556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42" indent="0">
              <a:buNone/>
              <a:defRPr sz="1800" b="1"/>
            </a:lvl2pPr>
            <a:lvl3pPr marL="816285" indent="0">
              <a:buNone/>
              <a:defRPr sz="1600" b="1"/>
            </a:lvl3pPr>
            <a:lvl4pPr marL="1224427" indent="0">
              <a:buNone/>
              <a:defRPr sz="1400" b="1"/>
            </a:lvl4pPr>
            <a:lvl5pPr marL="1632570" indent="0">
              <a:buNone/>
              <a:defRPr sz="1400" b="1"/>
            </a:lvl5pPr>
            <a:lvl6pPr marL="2040712" indent="0">
              <a:buNone/>
              <a:defRPr sz="1400" b="1"/>
            </a:lvl6pPr>
            <a:lvl7pPr marL="2448855" indent="0">
              <a:buNone/>
              <a:defRPr sz="1400" b="1"/>
            </a:lvl7pPr>
            <a:lvl8pPr marL="2856997" indent="0">
              <a:buNone/>
              <a:defRPr sz="1400" b="1"/>
            </a:lvl8pPr>
            <a:lvl9pPr marL="3265140" indent="0">
              <a:buNone/>
              <a:defRPr sz="1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8" y="1151336"/>
            <a:ext cx="4041774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42" indent="0">
              <a:buNone/>
              <a:defRPr sz="1800" b="1"/>
            </a:lvl2pPr>
            <a:lvl3pPr marL="816285" indent="0">
              <a:buNone/>
              <a:defRPr sz="1600" b="1"/>
            </a:lvl3pPr>
            <a:lvl4pPr marL="1224427" indent="0">
              <a:buNone/>
              <a:defRPr sz="1400" b="1"/>
            </a:lvl4pPr>
            <a:lvl5pPr marL="1632570" indent="0">
              <a:buNone/>
              <a:defRPr sz="1400" b="1"/>
            </a:lvl5pPr>
            <a:lvl6pPr marL="2040712" indent="0">
              <a:buNone/>
              <a:defRPr sz="1400" b="1"/>
            </a:lvl6pPr>
            <a:lvl7pPr marL="2448855" indent="0">
              <a:buNone/>
              <a:defRPr sz="1400" b="1"/>
            </a:lvl7pPr>
            <a:lvl8pPr marL="2856997" indent="0">
              <a:buNone/>
              <a:defRPr sz="1400" b="1"/>
            </a:lvl8pPr>
            <a:lvl9pPr marL="3265140" indent="0">
              <a:buNone/>
              <a:defRPr sz="1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4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4" y="204791"/>
            <a:ext cx="5111749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408142" indent="0">
              <a:buNone/>
              <a:defRPr sz="1100"/>
            </a:lvl2pPr>
            <a:lvl3pPr marL="816285" indent="0">
              <a:buNone/>
              <a:defRPr sz="900"/>
            </a:lvl3pPr>
            <a:lvl4pPr marL="1224427" indent="0">
              <a:buNone/>
              <a:defRPr sz="800"/>
            </a:lvl4pPr>
            <a:lvl5pPr marL="1632570" indent="0">
              <a:buNone/>
              <a:defRPr sz="800"/>
            </a:lvl5pPr>
            <a:lvl6pPr marL="2040712" indent="0">
              <a:buNone/>
              <a:defRPr sz="800"/>
            </a:lvl6pPr>
            <a:lvl7pPr marL="2448855" indent="0">
              <a:buNone/>
              <a:defRPr sz="800"/>
            </a:lvl7pPr>
            <a:lvl8pPr marL="2856997" indent="0">
              <a:buNone/>
              <a:defRPr sz="800"/>
            </a:lvl8pPr>
            <a:lvl9pPr marL="3265140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42" indent="0">
              <a:buNone/>
              <a:defRPr sz="2500"/>
            </a:lvl2pPr>
            <a:lvl3pPr marL="816285" indent="0">
              <a:buNone/>
              <a:defRPr sz="2100"/>
            </a:lvl3pPr>
            <a:lvl4pPr marL="1224427" indent="0">
              <a:buNone/>
              <a:defRPr sz="1800"/>
            </a:lvl4pPr>
            <a:lvl5pPr marL="1632570" indent="0">
              <a:buNone/>
              <a:defRPr sz="1800"/>
            </a:lvl5pPr>
            <a:lvl6pPr marL="2040712" indent="0">
              <a:buNone/>
              <a:defRPr sz="1800"/>
            </a:lvl6pPr>
            <a:lvl7pPr marL="2448855" indent="0">
              <a:buNone/>
              <a:defRPr sz="1800"/>
            </a:lvl7pPr>
            <a:lvl8pPr marL="2856997" indent="0">
              <a:buNone/>
              <a:defRPr sz="1800"/>
            </a:lvl8pPr>
            <a:lvl9pPr marL="3265140" indent="0">
              <a:buNone/>
              <a:defRPr sz="18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408142" indent="0">
              <a:buNone/>
              <a:defRPr sz="1100"/>
            </a:lvl2pPr>
            <a:lvl3pPr marL="816285" indent="0">
              <a:buNone/>
              <a:defRPr sz="900"/>
            </a:lvl3pPr>
            <a:lvl4pPr marL="1224427" indent="0">
              <a:buNone/>
              <a:defRPr sz="800"/>
            </a:lvl4pPr>
            <a:lvl5pPr marL="1632570" indent="0">
              <a:buNone/>
              <a:defRPr sz="800"/>
            </a:lvl5pPr>
            <a:lvl6pPr marL="2040712" indent="0">
              <a:buNone/>
              <a:defRPr sz="800"/>
            </a:lvl6pPr>
            <a:lvl7pPr marL="2448855" indent="0">
              <a:buNone/>
              <a:defRPr sz="800"/>
            </a:lvl7pPr>
            <a:lvl8pPr marL="2856997" indent="0">
              <a:buNone/>
              <a:defRPr sz="800"/>
            </a:lvl8pPr>
            <a:lvl9pPr marL="3265140" indent="0">
              <a:buNone/>
              <a:defRPr sz="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81628" tIns="40814" rIns="81628" bIns="40814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1" y="1200152"/>
            <a:ext cx="8229600" cy="3394472"/>
          </a:xfrm>
          <a:prstGeom prst="rect">
            <a:avLst/>
          </a:prstGeom>
        </p:spPr>
        <p:txBody>
          <a:bodyPr vert="horz" lIns="81628" tIns="40814" rIns="81628" bIns="40814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95B21-6979-4BEC-ACB8-0C60A79E3E8B}" type="datetimeFigureOut">
              <a:rPr lang="ru-RU" smtClean="0"/>
              <a:pPr/>
              <a:t>07.06.2020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3" y="4767264"/>
            <a:ext cx="2895600" cy="273844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81628" tIns="40814" rIns="81628" bIns="40814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7D465-B8A9-4BB4-8256-C8B618E2670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1628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07" indent="-306107" algn="l" defTabSz="81628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31" indent="-255089" algn="l" defTabSz="81628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356" indent="-204071" algn="l" defTabSz="81628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499" indent="-204071" algn="l" defTabSz="81628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641" indent="-204071" algn="l" defTabSz="81628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783" indent="-204071" algn="l" defTabSz="81628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2926" indent="-204071" algn="l" defTabSz="81628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068" indent="-204071" algn="l" defTabSz="81628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211" indent="-204071" algn="l" defTabSz="81628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42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85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27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570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712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855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97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140" algn="l" defTabSz="81628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hyperlink" Target="https://vk.com/away.php?utf=1&amp;to=https%3A%2F%2Fgithub.com%2Fbnaib%2FHackathon_EORA_2020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лого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1785932"/>
            <a:ext cx="1214446" cy="1214446"/>
          </a:xfrm>
          <a:prstGeom prst="rect">
            <a:avLst/>
          </a:prstGeom>
        </p:spPr>
      </p:pic>
      <p:pic>
        <p:nvPicPr>
          <p:cNvPr id="8" name="Рисунок 7" descr="название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6" y="2285998"/>
            <a:ext cx="1214446" cy="437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Содержимое 5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"/>
            <a:ext cx="9144000" cy="51435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d392f2397dd4cd66374ce1b1cd66bab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357171"/>
            <a:ext cx="3000396" cy="3856487"/>
          </a:xfrm>
        </p:spPr>
      </p:pic>
      <p:sp>
        <p:nvSpPr>
          <p:cNvPr id="5" name="TextBox 4"/>
          <p:cNvSpPr txBox="1"/>
          <p:nvPr/>
        </p:nvSpPr>
        <p:spPr>
          <a:xfrm>
            <a:off x="1142976" y="4376336"/>
            <a:ext cx="300039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Исходное изображение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857752" y="4376336"/>
            <a:ext cx="300039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Итоговое изображение</a:t>
            </a:r>
            <a:endParaRPr lang="ru-RU" dirty="0"/>
          </a:p>
        </p:txBody>
      </p:sp>
      <p:pic>
        <p:nvPicPr>
          <p:cNvPr id="7" name="Рисунок 6" descr="1huPT0XPay8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2" y="357172"/>
            <a:ext cx="3000396" cy="3852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M3nbmLYESQ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8662" y="71421"/>
            <a:ext cx="2270626" cy="235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 descr="t2Y157jJP9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87" y="71421"/>
            <a:ext cx="1601531" cy="235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Скругленный прямоугольник 10"/>
          <p:cNvSpPr/>
          <p:nvPr/>
        </p:nvSpPr>
        <p:spPr>
          <a:xfrm>
            <a:off x="3500430" y="2500312"/>
            <a:ext cx="2071702" cy="11430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3428992" y="2571750"/>
            <a:ext cx="21844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Сорокин Андрей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andrejsorokin1989@gmail.com</a:t>
            </a:r>
          </a:p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Вёрстка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Рисунок 17" descr="лого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86116" y="4038610"/>
            <a:ext cx="1071570" cy="1071570"/>
          </a:xfrm>
          <a:prstGeom prst="rect">
            <a:avLst/>
          </a:prstGeom>
        </p:spPr>
      </p:pic>
      <p:pic>
        <p:nvPicPr>
          <p:cNvPr id="21" name="Рисунок 20" descr="название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4357700"/>
            <a:ext cx="1214446" cy="437997"/>
          </a:xfrm>
          <a:prstGeom prst="rect">
            <a:avLst/>
          </a:prstGeom>
        </p:spPr>
      </p:pic>
      <p:sp>
        <p:nvSpPr>
          <p:cNvPr id="17" name="Скругленный прямоугольник 16"/>
          <p:cNvSpPr/>
          <p:nvPr/>
        </p:nvSpPr>
        <p:spPr>
          <a:xfrm>
            <a:off x="928662" y="2500312"/>
            <a:ext cx="2286016" cy="11430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000100" y="2571750"/>
            <a:ext cx="21431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Николаев Александр</a:t>
            </a: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limelsaw@list.ru</a:t>
            </a:r>
            <a:endParaRPr lang="ru-RU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ru-RU" sz="1200" b="1" dirty="0" smtClean="0">
                <a:solidFill>
                  <a:schemeClr val="accent1">
                    <a:lumMod val="75000"/>
                  </a:schemeClr>
                </a:solidFill>
              </a:rPr>
              <a:t>Дизайн и работа с общественностью</a:t>
            </a:r>
          </a:p>
          <a:p>
            <a:endParaRPr lang="ru-RU" dirty="0"/>
          </a:p>
        </p:txBody>
      </p:sp>
      <p:pic>
        <p:nvPicPr>
          <p:cNvPr id="12" name="Рисунок 11" descr="_7xrumQq1T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322" y="71420"/>
            <a:ext cx="1785950" cy="2381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Скругленный прямоугольник 14"/>
          <p:cNvSpPr/>
          <p:nvPr/>
        </p:nvSpPr>
        <p:spPr>
          <a:xfrm>
            <a:off x="5910272" y="2500312"/>
            <a:ext cx="1805000" cy="11430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857883" y="2556511"/>
            <a:ext cx="1916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Николаев Сергей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ice4x@mail.ru</a:t>
            </a:r>
            <a:endParaRPr lang="ru-RU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ru-RU" sz="1200" b="1" dirty="0" smtClean="0">
                <a:solidFill>
                  <a:schemeClr val="accent1">
                    <a:lumMod val="75000"/>
                  </a:schemeClr>
                </a:solidFill>
              </a:rPr>
              <a:t>Программная часть</a:t>
            </a:r>
            <a:endParaRPr lang="ru-RU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488" y="3714758"/>
            <a:ext cx="3357586" cy="2769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7"/>
              </a:rPr>
              <a:t>https://github.com/bnaib/Hackathon_EORA_2020</a:t>
            </a:r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Проблематика</a:t>
            </a:r>
            <a:endParaRPr lang="ru-RU" sz="32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Содержимое 3" descr="img_0078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2071684"/>
            <a:ext cx="2574184" cy="2574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 descr="kostomuksha_vypusknoy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2132" y="3286130"/>
            <a:ext cx="2428892" cy="16195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 descr="s12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7620" y="1285866"/>
            <a:ext cx="2678898" cy="1785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64820" y="1142990"/>
            <a:ext cx="274985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Подарить незабываемые воспоминания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Идея</a:t>
            </a:r>
            <a:endParaRPr lang="ru-RU" sz="32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Схема 3"/>
          <p:cNvGraphicFramePr/>
          <p:nvPr/>
        </p:nvGraphicFramePr>
        <p:xfrm>
          <a:off x="452430" y="1142990"/>
          <a:ext cx="4976826" cy="281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Рисунок 9" descr="тян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5544">
            <a:off x="5487810" y="1421813"/>
            <a:ext cx="2445914" cy="1654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Рисунок 10" descr="тян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0760" y="3000378"/>
            <a:ext cx="2595186" cy="1725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Статистика аудитории</a:t>
            </a:r>
            <a:endParaRPr lang="ru-RU" sz="32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Pixel art</a:t>
            </a:r>
            <a:endParaRPr lang="ru-RU" sz="3200" i="1" dirty="0" smtClean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Содержимое 3" descr="result_13bb28dc-f826-4c0d-a5c6-fc29e27bcbe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60768" y="1357304"/>
            <a:ext cx="1583066" cy="27765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 descr="result_a41d0699-a34c-424d-8c5c-81d4f9aec5d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1604" y="1357304"/>
            <a:ext cx="4221336" cy="2786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Anime GAN</a:t>
            </a:r>
            <a:endParaRPr lang="ru-RU" sz="3200" i="1" dirty="0" smtClean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Рисунок 3" descr="E_6T43ZZTr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728" y="1142990"/>
            <a:ext cx="4649497" cy="3022173"/>
          </a:xfrm>
          <a:prstGeom prst="rect">
            <a:avLst/>
          </a:prstGeom>
        </p:spPr>
      </p:pic>
      <p:pic>
        <p:nvPicPr>
          <p:cNvPr id="5" name="Рисунок 4" descr="result_4e24146d-c691-46d5-9a45-7332827a633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5074" y="1142989"/>
            <a:ext cx="1650218" cy="30226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Возможности нашего сервиса</a:t>
            </a:r>
            <a:endParaRPr lang="ru-RU" sz="32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 descr="свитер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933702">
            <a:off x="3136614" y="2857672"/>
            <a:ext cx="1300685" cy="1714494"/>
          </a:xfrm>
          <a:prstGeom prst="rect">
            <a:avLst/>
          </a:prstGeom>
        </p:spPr>
      </p:pic>
      <p:pic>
        <p:nvPicPr>
          <p:cNvPr id="8" name="Рисунок 7" descr="animeselfi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5184" y="2857502"/>
            <a:ext cx="1130045" cy="11300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Рисунок 8" descr="Без имени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1847" y="3000379"/>
            <a:ext cx="785818" cy="704551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1643042" y="1357304"/>
            <a:ext cx="2714644" cy="1285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935144" y="1492243"/>
            <a:ext cx="2170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Упрощение и ускорение создания дизайна для интерьера, одежды и бытовых вещей.</a:t>
            </a: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00628" y="1358892"/>
            <a:ext cx="2714644" cy="1285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072066" y="1500180"/>
            <a:ext cx="253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1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Создание развлекательного </a:t>
            </a:r>
            <a:r>
              <a:rPr lang="ru-RU" sz="140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контента</a:t>
            </a:r>
            <a:r>
              <a:rPr lang="ru-RU" sz="14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</a:t>
            </a:r>
            <a:endParaRPr lang="ru-RU" sz="1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Перспективы развития</a:t>
            </a:r>
          </a:p>
        </p:txBody>
      </p:sp>
      <p:pic>
        <p:nvPicPr>
          <p:cNvPr id="1026" name="Picture 2" descr="https://avatars.mds.yandex.net/get-mpic/96484/img_id7800483089601385863/ori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428742"/>
            <a:ext cx="1285884" cy="1285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8" name="Picture 4" descr="https://upload.wikimedia.org/wikipedia/commons/2/28/Vsemayki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1500180"/>
            <a:ext cx="1285884" cy="1285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http://2014.goldensite.ru/upload/iblock/6e3/6e39b30ee0935a64e517da5b892d9e0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1406211"/>
            <a:ext cx="1928826" cy="1379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2" name="Picture 8" descr="https://www.print-today.ru/wp-content/themes/pritntoday/images/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52855" y="3571882"/>
            <a:ext cx="1533525" cy="63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Выводы</a:t>
            </a:r>
            <a:endParaRPr lang="ru-RU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1" y="1200152"/>
            <a:ext cx="3186105" cy="201454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1400" dirty="0" smtClean="0"/>
              <a:t>Продвижение среди потенциальных партнёров</a:t>
            </a:r>
          </a:p>
          <a:p>
            <a:endParaRPr lang="ru-RU" sz="1400" dirty="0" smtClean="0"/>
          </a:p>
          <a:p>
            <a:r>
              <a:rPr lang="ru-RU" sz="1400" dirty="0" smtClean="0"/>
              <a:t>Привлечение разных возрастных групп</a:t>
            </a:r>
          </a:p>
          <a:p>
            <a:endParaRPr lang="ru-RU" sz="1400" dirty="0" smtClean="0"/>
          </a:p>
          <a:p>
            <a:r>
              <a:rPr lang="ru-RU" sz="1400" dirty="0" smtClean="0"/>
              <a:t>Улучшение сервиса для удержания целевой аудитории</a:t>
            </a:r>
            <a:endParaRPr lang="ru-RU" sz="1400" dirty="0"/>
          </a:p>
        </p:txBody>
      </p:sp>
      <p:pic>
        <p:nvPicPr>
          <p:cNvPr id="5122" name="Picture 2" descr="http://ae01.alicdn.com/kf/HTB1h_Hac.FWMKJjSZFvq6yenFXa9.jpg_q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1214428"/>
            <a:ext cx="2286016" cy="22860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124" name="Picture 4" descr="https://pbs.twimg.com/media/DWein56WAAAnqld.jpg:lar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1214428"/>
            <a:ext cx="2286016" cy="15258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7" name="Рисунок 6" descr="Без имени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9388" y="2849564"/>
            <a:ext cx="1997392" cy="20002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</TotalTime>
  <Words>98</Words>
  <Application>Microsoft Office PowerPoint</Application>
  <PresentationFormat>Экран (16:9)</PresentationFormat>
  <Paragraphs>31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Слайд 1</vt:lpstr>
      <vt:lpstr>Проблематика</vt:lpstr>
      <vt:lpstr>Идея</vt:lpstr>
      <vt:lpstr>Статистика аудитории</vt:lpstr>
      <vt:lpstr>Pixel art</vt:lpstr>
      <vt:lpstr>Anime GAN</vt:lpstr>
      <vt:lpstr>Возможности нашего сервиса</vt:lpstr>
      <vt:lpstr>Перспективы развития</vt:lpstr>
      <vt:lpstr>Выводы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 Windows</dc:creator>
  <cp:lastModifiedBy>Пользователь Windows</cp:lastModifiedBy>
  <cp:revision>110</cp:revision>
  <dcterms:created xsi:type="dcterms:W3CDTF">2020-06-05T16:44:52Z</dcterms:created>
  <dcterms:modified xsi:type="dcterms:W3CDTF">2020-06-07T07:12:23Z</dcterms:modified>
</cp:coreProperties>
</file>